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0" r:id="rId11"/>
    <p:sldId id="267" r:id="rId12"/>
    <p:sldId id="269" r:id="rId13"/>
    <p:sldId id="271" r:id="rId14"/>
    <p:sldId id="268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ena" initials="MM" lastIdx="1" clrIdx="0">
    <p:extLst>
      <p:ext uri="{19B8F6BF-5375-455C-9EA6-DF929625EA0E}">
        <p15:presenceInfo xmlns:p15="http://schemas.microsoft.com/office/powerpoint/2012/main" userId="Mi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2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70499"/>
      </p:ext>
    </p:extLst>
  </p:cSld>
  <p:clrMapOvr>
    <a:masterClrMapping/>
  </p:clrMapOvr>
  <p:transition spd="med"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22143"/>
      </p:ext>
    </p:extLst>
  </p:cSld>
  <p:clrMapOvr>
    <a:masterClrMapping/>
  </p:clrMapOvr>
  <p:transition spd="med"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79661"/>
      </p:ext>
    </p:extLst>
  </p:cSld>
  <p:clrMapOvr>
    <a:masterClrMapping/>
  </p:clrMapOvr>
  <p:transition spd="med" advClick="0" advTm="4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5758476"/>
      </p:ext>
    </p:extLst>
  </p:cSld>
  <p:clrMapOvr>
    <a:masterClrMapping/>
  </p:clrMapOvr>
  <p:transition spd="med" advClick="0" advTm="4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32447"/>
      </p:ext>
    </p:extLst>
  </p:cSld>
  <p:clrMapOvr>
    <a:masterClrMapping/>
  </p:clrMapOvr>
  <p:transition spd="med" advClick="0" advTm="4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126272"/>
      </p:ext>
    </p:extLst>
  </p:cSld>
  <p:clrMapOvr>
    <a:masterClrMapping/>
  </p:clrMapOvr>
  <p:transition spd="med" advClick="0" advTm="4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31346"/>
      </p:ext>
    </p:extLst>
  </p:cSld>
  <p:clrMapOvr>
    <a:masterClrMapping/>
  </p:clrMapOvr>
  <p:transition spd="med" advClick="0" advTm="4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83857"/>
      </p:ext>
    </p:extLst>
  </p:cSld>
  <p:clrMapOvr>
    <a:masterClrMapping/>
  </p:clrMapOvr>
  <p:transition spd="med" advClick="0" advTm="4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72568"/>
      </p:ext>
    </p:extLst>
  </p:cSld>
  <p:clrMapOvr>
    <a:masterClrMapping/>
  </p:clrMapOvr>
  <p:transition spd="med"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54495"/>
      </p:ext>
    </p:extLst>
  </p:cSld>
  <p:clrMapOvr>
    <a:masterClrMapping/>
  </p:clrMapOvr>
  <p:transition spd="med"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543353"/>
      </p:ext>
    </p:extLst>
  </p:cSld>
  <p:clrMapOvr>
    <a:masterClrMapping/>
  </p:clrMapOvr>
  <p:transition spd="med"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073824"/>
      </p:ext>
    </p:extLst>
  </p:cSld>
  <p:clrMapOvr>
    <a:masterClrMapping/>
  </p:clrMapOvr>
  <p:transition spd="med"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41121"/>
      </p:ext>
    </p:extLst>
  </p:cSld>
  <p:clrMapOvr>
    <a:masterClrMapping/>
  </p:clrMapOvr>
  <p:transition spd="med"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715117"/>
      </p:ext>
    </p:extLst>
  </p:cSld>
  <p:clrMapOvr>
    <a:masterClrMapping/>
  </p:clrMapOvr>
  <p:transition spd="med"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73259"/>
      </p:ext>
    </p:extLst>
  </p:cSld>
  <p:clrMapOvr>
    <a:masterClrMapping/>
  </p:clrMapOvr>
  <p:transition spd="med"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2560"/>
      </p:ext>
    </p:extLst>
  </p:cSld>
  <p:clrMapOvr>
    <a:masterClrMapping/>
  </p:clrMapOvr>
  <p:transition spd="med"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27154"/>
      </p:ext>
    </p:extLst>
  </p:cSld>
  <p:clrMapOvr>
    <a:masterClrMapping/>
  </p:clrMapOvr>
  <p:transition spd="med"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5/17/2016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050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ransition spd="med" advClick="0" advTm="400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46909" y="-455580"/>
            <a:ext cx="9414164" cy="4050835"/>
          </a:xfrm>
        </p:spPr>
        <p:txBody>
          <a:bodyPr>
            <a:normAutofit/>
          </a:bodyPr>
          <a:lstStyle/>
          <a:p>
            <a:r>
              <a:rPr lang="it-IT" sz="7200" b="1" dirty="0" smtClean="0">
                <a:solidFill>
                  <a:srgbClr val="FF0000"/>
                </a:solidFill>
              </a:rPr>
              <a:t>IL NOSTRO</a:t>
            </a:r>
            <a:br>
              <a:rPr lang="it-IT" sz="7200" b="1" dirty="0" smtClean="0">
                <a:solidFill>
                  <a:srgbClr val="FF0000"/>
                </a:solidFill>
              </a:rPr>
            </a:br>
            <a:r>
              <a:rPr lang="it-IT" sz="7200" b="1" dirty="0" smtClean="0">
                <a:solidFill>
                  <a:srgbClr val="FF0000"/>
                </a:solidFill>
              </a:rPr>
              <a:t>LIBRALFABETO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79318" y="3325091"/>
            <a:ext cx="10349345" cy="2992582"/>
          </a:xfrm>
        </p:spPr>
        <p:txBody>
          <a:bodyPr>
            <a:normAutofit fontScale="85000" lnSpcReduction="20000"/>
          </a:bodyPr>
          <a:lstStyle/>
          <a:p>
            <a:r>
              <a:rPr lang="it-IT" sz="5400" dirty="0" smtClean="0">
                <a:solidFill>
                  <a:srgbClr val="90C226"/>
                </a:solidFill>
                <a:ea typeface="+mj-ea"/>
                <a:cs typeface="+mj-cs"/>
              </a:rPr>
              <a:t>Classe IB</a:t>
            </a:r>
          </a:p>
          <a:p>
            <a:r>
              <a:rPr lang="it-IT" sz="5400" dirty="0" smtClean="0">
                <a:solidFill>
                  <a:srgbClr val="90C226"/>
                </a:solidFill>
                <a:ea typeface="+mj-ea"/>
                <a:cs typeface="+mj-cs"/>
              </a:rPr>
              <a:t>Concorso </a:t>
            </a:r>
            <a:r>
              <a:rPr lang="it-IT" sz="5400" dirty="0">
                <a:solidFill>
                  <a:srgbClr val="90C226"/>
                </a:solidFill>
                <a:ea typeface="+mj-ea"/>
                <a:cs typeface="+mj-cs"/>
              </a:rPr>
              <a:t>di </a:t>
            </a:r>
            <a:r>
              <a:rPr lang="it-IT" sz="5400" dirty="0" smtClean="0">
                <a:solidFill>
                  <a:srgbClr val="90C226"/>
                </a:solidFill>
                <a:ea typeface="+mj-ea"/>
                <a:cs typeface="+mj-cs"/>
              </a:rPr>
              <a:t>poesia «AMICO LIBRO» </a:t>
            </a:r>
          </a:p>
          <a:p>
            <a:r>
              <a:rPr lang="it-IT" sz="5400" dirty="0">
                <a:solidFill>
                  <a:srgbClr val="90C226"/>
                </a:solidFill>
                <a:ea typeface="+mj-ea"/>
                <a:cs typeface="+mj-cs"/>
              </a:rPr>
              <a:t>S</a:t>
            </a:r>
            <a:r>
              <a:rPr lang="it-IT" sz="5400" dirty="0" smtClean="0">
                <a:solidFill>
                  <a:srgbClr val="90C226"/>
                </a:solidFill>
                <a:ea typeface="+mj-ea"/>
                <a:cs typeface="+mj-cs"/>
              </a:rPr>
              <a:t>cuola «</a:t>
            </a:r>
            <a:r>
              <a:rPr lang="it-IT" sz="5400" dirty="0" err="1" smtClean="0">
                <a:solidFill>
                  <a:srgbClr val="90C226"/>
                </a:solidFill>
                <a:ea typeface="+mj-ea"/>
                <a:cs typeface="+mj-cs"/>
              </a:rPr>
              <a:t>E.Ferrari</a:t>
            </a:r>
            <a:r>
              <a:rPr lang="it-IT" sz="5400" dirty="0" smtClean="0">
                <a:solidFill>
                  <a:srgbClr val="90C226"/>
                </a:solidFill>
                <a:ea typeface="+mj-ea"/>
                <a:cs typeface="+mj-cs"/>
              </a:rPr>
              <a:t>».</a:t>
            </a:r>
          </a:p>
          <a:p>
            <a:r>
              <a:rPr lang="it-IT" sz="5400" dirty="0" smtClean="0">
                <a:solidFill>
                  <a:srgbClr val="90C226"/>
                </a:solidFill>
                <a:ea typeface="+mj-ea"/>
                <a:cs typeface="+mj-cs"/>
              </a:rPr>
              <a:t>Anno scolastico 2015-2016</a:t>
            </a:r>
            <a:endParaRPr lang="it-IT" dirty="0"/>
          </a:p>
        </p:txBody>
      </p:sp>
      <p:pic>
        <p:nvPicPr>
          <p:cNvPr id="4" name="Unchained Melo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7963" y="82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1731"/>
      </p:ext>
    </p:extLst>
  </p:cSld>
  <p:clrMapOvr>
    <a:masterClrMapping/>
  </p:clrMapOvr>
  <p:transition spd="med" advClick="0" advTm="13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06" y="0"/>
            <a:ext cx="9488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69244"/>
      </p:ext>
    </p:extLst>
  </p:cSld>
  <p:clrMapOvr>
    <a:masterClrMapping/>
  </p:clrMapOvr>
  <p:transition spd="med" advClick="0" advTm="823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78" y="0"/>
            <a:ext cx="9455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6540"/>
      </p:ext>
    </p:extLst>
  </p:cSld>
  <p:clrMapOvr>
    <a:masterClrMapping/>
  </p:clrMapOvr>
  <p:transition spd="med" advClick="0" advTm="690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20" y="0"/>
            <a:ext cx="935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06736"/>
      </p:ext>
    </p:extLst>
  </p:cSld>
  <p:clrMapOvr>
    <a:masterClrMapping/>
  </p:clrMapOvr>
  <p:transition spd="med" advClick="0" advTm="768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0084" y="0"/>
            <a:ext cx="95118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28329"/>
      </p:ext>
    </p:extLst>
  </p:cSld>
  <p:clrMapOvr>
    <a:masterClrMapping/>
  </p:clrMapOvr>
  <p:transition spd="med" advClick="0" advTm="734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02" y="0"/>
            <a:ext cx="9451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049"/>
      </p:ext>
    </p:extLst>
  </p:cSld>
  <p:clrMapOvr>
    <a:masterClrMapping/>
  </p:clrMapOvr>
  <p:transition spd="med" advClick="0" advTm="719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13728"/>
      </p:ext>
    </p:extLst>
  </p:cSld>
  <p:clrMapOvr>
    <a:masterClrMapping/>
  </p:clrMapOvr>
  <p:transition spd="med" advClick="0" advTm="733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48" y="0"/>
            <a:ext cx="9800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87075"/>
      </p:ext>
    </p:extLst>
  </p:cSld>
  <p:clrMapOvr>
    <a:masterClrMapping/>
  </p:clrMapOvr>
  <p:transition spd="med" advClick="0" advTm="648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5" y="0"/>
            <a:ext cx="10058400" cy="67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4928"/>
      </p:ext>
    </p:extLst>
  </p:cSld>
  <p:clrMapOvr>
    <a:masterClrMapping/>
  </p:clrMapOvr>
  <p:transition spd="med" advClick="0" advTm="878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01891" y="0"/>
            <a:ext cx="9588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21224"/>
      </p:ext>
    </p:extLst>
  </p:cSld>
  <p:clrMapOvr>
    <a:masterClrMapping/>
  </p:clrMapOvr>
  <p:transition spd="med" advClick="0" advTm="800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77" y="0"/>
            <a:ext cx="9872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04932"/>
      </p:ext>
    </p:extLst>
  </p:cSld>
  <p:clrMapOvr>
    <a:masterClrMapping/>
  </p:clrMapOvr>
  <p:transition spd="med" advClick="0" advTm="700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98" y="-594"/>
            <a:ext cx="5188146" cy="685859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754091" y="920324"/>
            <a:ext cx="496685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OPERA</a:t>
            </a:r>
          </a:p>
          <a:p>
            <a:r>
              <a:rPr lang="it-IT" sz="4000" b="1" dirty="0" smtClean="0">
                <a:solidFill>
                  <a:srgbClr val="FF0000"/>
                </a:solidFill>
              </a:rPr>
              <a:t>VINCITRICE, REALIZZATA GRAZIE</a:t>
            </a:r>
          </a:p>
          <a:p>
            <a:r>
              <a:rPr lang="it-IT" sz="4000" b="1" dirty="0" smtClean="0">
                <a:solidFill>
                  <a:srgbClr val="FF0000"/>
                </a:solidFill>
              </a:rPr>
              <a:t>AL LAVORO COLLETTIVO</a:t>
            </a:r>
          </a:p>
          <a:p>
            <a:r>
              <a:rPr lang="it-IT" sz="4000" b="1" dirty="0" smtClean="0">
                <a:solidFill>
                  <a:srgbClr val="FF0000"/>
                </a:solidFill>
              </a:rPr>
              <a:t>DI TUTTI </a:t>
            </a:r>
          </a:p>
          <a:p>
            <a:r>
              <a:rPr lang="it-IT" sz="4000" b="1" dirty="0" smtClean="0">
                <a:solidFill>
                  <a:srgbClr val="FF0000"/>
                </a:solidFill>
              </a:rPr>
              <a:t>GLI ALUNNI DI IB.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079828369"/>
      </p:ext>
    </p:extLst>
  </p:cSld>
  <p:clrMapOvr>
    <a:masterClrMapping/>
  </p:clrMapOvr>
  <p:transition spd="med" advClick="0" advTm="1286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02" y="0"/>
            <a:ext cx="9541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91163"/>
      </p:ext>
    </p:extLst>
  </p:cSld>
  <p:clrMapOvr>
    <a:masterClrMapping/>
  </p:clrMapOvr>
  <p:transition spd="med" advClick="0" advTm="740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3960" y="0"/>
            <a:ext cx="9784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7226"/>
      </p:ext>
    </p:extLst>
  </p:cSld>
  <p:clrMapOvr>
    <a:masterClrMapping/>
  </p:clrMapOvr>
  <p:transition spd="med" advClick="0" advTm="824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44" y="0"/>
            <a:ext cx="10058400" cy="68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95297"/>
      </p:ext>
    </p:extLst>
  </p:cSld>
  <p:clrMapOvr>
    <a:masterClrMapping/>
  </p:clrMapOvr>
  <p:transition spd="med" advClick="0" advTm="515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0509" y="0"/>
            <a:ext cx="99509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45336"/>
      </p:ext>
    </p:extLst>
  </p:cSld>
  <p:clrMapOvr>
    <a:masterClrMapping/>
  </p:clrMapOvr>
  <p:transition spd="med" advClick="0" advTm="1027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495870" y="2413200"/>
            <a:ext cx="43571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0" b="1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00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j-ea"/>
              </a:rPr>
              <a:t>FINE</a:t>
            </a:r>
            <a:endParaRPr lang="it-IT" sz="10000" dirty="0"/>
          </a:p>
        </p:txBody>
      </p:sp>
    </p:spTree>
    <p:extLst>
      <p:ext uri="{BB962C8B-B14F-4D97-AF65-F5344CB8AC3E}">
        <p14:creationId xmlns:p14="http://schemas.microsoft.com/office/powerpoint/2010/main" val="1737855407"/>
      </p:ext>
    </p:extLst>
  </p:cSld>
  <p:clrMapOvr>
    <a:masterClrMapping/>
  </p:clrMapOvr>
  <p:transition spd="med" advClick="0" advTm="1672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9947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56223"/>
      </p:ext>
    </p:extLst>
  </p:cSld>
  <p:clrMapOvr>
    <a:masterClrMapping/>
  </p:clrMapOvr>
  <p:transition spd="slow" advClick="0" advTm="852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38362" y="0"/>
            <a:ext cx="9515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70050"/>
      </p:ext>
    </p:extLst>
  </p:cSld>
  <p:clrMapOvr>
    <a:masterClrMapping/>
  </p:clrMapOvr>
  <p:transition spd="med" advClick="0" advTm="817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88" y="0"/>
            <a:ext cx="9491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75022"/>
      </p:ext>
    </p:extLst>
  </p:cSld>
  <p:clrMapOvr>
    <a:masterClrMapping/>
  </p:clrMapOvr>
  <p:transition spd="med" advClick="0" advTm="773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58849" y="0"/>
            <a:ext cx="94743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64264"/>
      </p:ext>
    </p:extLst>
  </p:cSld>
  <p:clrMapOvr>
    <a:masterClrMapping/>
  </p:clrMapOvr>
  <p:transition spd="med" advClick="0" advTm="9334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34" y="0"/>
            <a:ext cx="9915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9273"/>
      </p:ext>
    </p:extLst>
  </p:cSld>
  <p:clrMapOvr>
    <a:masterClrMapping/>
  </p:clrMapOvr>
  <p:transition spd="med" advClick="0" advTm="646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67" y="0"/>
            <a:ext cx="9394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01048"/>
      </p:ext>
    </p:extLst>
  </p:cSld>
  <p:clrMapOvr>
    <a:masterClrMapping/>
  </p:clrMapOvr>
  <p:transition spd="med" advClick="0" advTm="709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22586" y="0"/>
            <a:ext cx="97468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26502"/>
      </p:ext>
    </p:extLst>
  </p:cSld>
  <p:clrMapOvr>
    <a:masterClrMapping/>
  </p:clrMapOvr>
  <p:transition spd="med" advClick="0" advTm="6477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esia">
  <a:themeElements>
    <a:clrScheme name="Arde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e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e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TM04033929[[fn=Ardesia]]</Template>
  <TotalTime>56</TotalTime>
  <Words>34</Words>
  <Application>Microsoft Office PowerPoint</Application>
  <PresentationFormat>Widescreen</PresentationFormat>
  <Paragraphs>11</Paragraphs>
  <Slides>24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8" baseType="lpstr">
      <vt:lpstr>Calisto MT</vt:lpstr>
      <vt:lpstr>Trebuchet MS</vt:lpstr>
      <vt:lpstr>Wingdings 2</vt:lpstr>
      <vt:lpstr>Ardesia</vt:lpstr>
      <vt:lpstr>IL NOSTRO LIBRALFABETO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NOSTRO LIBRALFABETO</dc:title>
  <dc:creator>Milena</dc:creator>
  <cp:lastModifiedBy>Milena</cp:lastModifiedBy>
  <cp:revision>7</cp:revision>
  <dcterms:created xsi:type="dcterms:W3CDTF">2016-05-17T19:04:54Z</dcterms:created>
  <dcterms:modified xsi:type="dcterms:W3CDTF">2016-05-17T20:07:56Z</dcterms:modified>
</cp:coreProperties>
</file>